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FCCAB-E04A-4DDE-88D1-F4A4DEF39037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6C2B-751F-4376-932D-1DF25C9162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0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86C2B-751F-4376-932D-1DF25C9162E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2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k-UA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Вейпінг</a:t>
            </a:r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юридична відповідальність</a:t>
            </a:r>
            <a:endParaRPr lang="uk-UA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6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013"/>
            <a:ext cx="9144000" cy="833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4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803275"/>
            <a:ext cx="79057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11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(ДЕ)РЕГУЛЯЦІЯ В УКРАЇНІ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1617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“електронна сигарета” можна зустріти в українському законодавстві лише двічі. У статті 13 Закону України «Про заходи щодо попередження та зменшення вживання тютюнових виробів і їх шкідливого впливу на здоров’я населення» зазначено про заборону куріння тютюнових виробів, а також електронних сигарет і кальянів у наведеному переліку громадських місць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сигарети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сигаретах,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№466-IX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“законопроект №1210”),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половиною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1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Юридична відповідальність</a:t>
            </a:r>
            <a:endParaRPr lang="uk-U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продаж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сигарет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до 13 600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продаж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сигарет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чотирьохсот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восьмисот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0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 anchor="t">
            <a:norm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відповідальність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України про адміністративні правопорушення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175-1. Куріння тютюнових виробів у заборонених місцях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Куріння тютюнових виробів у місцях, де це заборонено законом, а також в інших місцях, визначених рішенням відповідної сільської, селищної, міської ради, -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попередження або накладення штрафу від трьох до десяти неоподатковуваних мінімумів доходів громадян.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року вчинення порушення, передбаченого частиною першою цієї статті, за яке особу вже було піддано адміністративному стягненню, -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накладення штрафу від десяти до двадцяти неоподатковуваних мінімумів доходів громадян. { Абзац другий частини другої статті 175-1 із змінами, внесеними згідно із Законом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1512-VI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11.06.2009 }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6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 anchor="t">
            <a:norm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відповідальність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178.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пива,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пива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безалкогольного),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скверах, парках,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транспорту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 пива,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слабоалкогольних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розлив дозволена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ображає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тягнуть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семи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9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 anchor="t">
            <a:norm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відповідальність</a:t>
            </a:r>
            <a:endParaRPr lang="uk-UA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піддавалась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пива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безалкогольного),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слабоалкогольних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шести до восьми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п'ятнадцяти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596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Вейпінг і юридична відповідальність</vt:lpstr>
      <vt:lpstr>Презентация PowerPoint</vt:lpstr>
      <vt:lpstr>Презентация PowerPoint</vt:lpstr>
      <vt:lpstr>(ДЕ)РЕГУЛЯЦІЯ В УКРАЇНІ</vt:lpstr>
      <vt:lpstr> Юридична відповідальність</vt:lpstr>
      <vt:lpstr>Юридична відповідальність</vt:lpstr>
      <vt:lpstr>Юридична відповідальність</vt:lpstr>
      <vt:lpstr>Юридична відповідальність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Вейпінг і юридична відповідальність</dc:title>
  <dc:creator>Администратор</dc:creator>
  <cp:lastModifiedBy>rdh</cp:lastModifiedBy>
  <cp:revision>5</cp:revision>
  <dcterms:created xsi:type="dcterms:W3CDTF">2021-11-04T02:47:31Z</dcterms:created>
  <dcterms:modified xsi:type="dcterms:W3CDTF">2021-11-24T15:01:19Z</dcterms:modified>
</cp:coreProperties>
</file>